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0" r:id="rId3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0000"/>
    <a:srgbClr val="CC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82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4D5BF-4F1D-42A0-95E2-E6EBA28205BC}" type="datetimeFigureOut">
              <a:rPr lang="zh-CN" altLang="en-US" smtClean="0"/>
              <a:pPr/>
              <a:t>2016/7/1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1C1A2-D8D3-4D75-B69D-9A40EC6F5ED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353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0699F-9967-4573-A262-2E83A5596686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9D056-737B-450E-A67A-8967F86D3F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D1701-72D3-4601-9DB5-2F8278E3D703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93B08-58B6-4317-9AF4-4B9054BB98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F014-F367-4768-A38C-7DFD4E9E4F81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9EF04-8F7E-4EA2-8682-3479B549F3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E3049-7656-4317-BAFA-DE168623DCC5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42C6-AF2E-4A5F-B4D8-C21B11EEA0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B0C5E-2A96-4CD9-82B2-AF202E5D9AA2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2054C-86E4-4EDB-A184-BEEE95BF86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470E7-CEF6-4F80-B00B-1D4A264F94ED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363BB-2737-4B34-BD19-4F8FED0188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952F9-B8C0-4B34-98FF-6993E1C513EC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F2359-5850-4340-A504-D8F610C35E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01A17-E0B5-4FCF-AC47-C3AC66121711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9B5AB-D49A-4F98-9090-6CDD49DBFD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CE2EF-314F-40E6-B1AA-90C11EA143B8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FD4D6-01DC-4FF8-A00D-9C35E85964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FCDA1-B795-4BD3-9CA0-CC5CA23A3EC2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05627-12CE-45B9-9810-01D9B7A305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4119-32CD-4ECC-9D33-3F217E112873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3DB32-441C-417C-AE7D-0BC94D3A27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CA3FCFC3-5BEC-4F99-BDD2-EFBC37FD1246}" type="datetimeFigureOut">
              <a:rPr lang="zh-CN" altLang="en-US"/>
              <a:pPr>
                <a:defRPr/>
              </a:pPr>
              <a:t>2016/7/1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61CD3ABF-46D0-4833-AC66-7760BC458F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4" descr="背景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166242" y="1221601"/>
            <a:ext cx="8811517" cy="3589442"/>
          </a:xfrm>
          <a:prstGeom prst="roundRect">
            <a:avLst>
              <a:gd name="adj" fmla="val 8159"/>
            </a:avLst>
          </a:prstGeom>
          <a:solidFill>
            <a:srgbClr val="CC3300">
              <a:alpha val="82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3608" y="1275606"/>
            <a:ext cx="7186583" cy="36830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上海市教卫工作党委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系统“优秀共产党员”</a:t>
            </a:r>
            <a:endParaRPr lang="en-US" altLang="zh-CN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庄　瑜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华东师范大学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优秀共产党员</a:t>
            </a:r>
            <a:endParaRPr lang="en-US" altLang="zh-CN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徐　泉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华东师范大学学生工作党委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“先进学生党支部”</a:t>
            </a:r>
            <a:endParaRPr lang="en-US" altLang="zh-CN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外语学院法德俄西本科生党支部</a:t>
            </a:r>
            <a:endParaRPr lang="en-US" altLang="zh-CN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华东师范大学学生工作党委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“优秀学生党员”</a:t>
            </a:r>
            <a:endParaRPr lang="en-US" altLang="zh-CN" sz="2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3500"/>
              </a:lnSpc>
            </a:pP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郭　亮</a:t>
            </a:r>
            <a:endParaRPr lang="zh-CN" alt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25531" y="123478"/>
            <a:ext cx="68788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外语学院师生</a:t>
            </a:r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获市教卫工作党委系统、校</a:t>
            </a:r>
            <a:endParaRPr lang="en-US" altLang="zh-CN" sz="3200" spc="-3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优秀党员、</a:t>
            </a:r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先进党支部</a:t>
            </a:r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表彰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4" descr="背景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</p:pic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1619673" y="14668"/>
            <a:ext cx="720057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外语学院党委关于表彰先进</a:t>
            </a:r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基层</a:t>
            </a:r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党组织、</a:t>
            </a:r>
            <a:endParaRPr lang="en-US" altLang="zh-CN" sz="3200" spc="-3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优秀</a:t>
            </a:r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共产党员、优秀党务工</a:t>
            </a:r>
            <a:r>
              <a:rPr lang="zh-CN" altLang="en-US" sz="3200" spc="-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作者的</a:t>
            </a:r>
            <a:r>
              <a:rPr lang="zh-CN" altLang="en-US" sz="3200" spc="-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决定</a:t>
            </a: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179513" y="1157471"/>
            <a:ext cx="8811517" cy="3589442"/>
          </a:xfrm>
          <a:prstGeom prst="roundRect">
            <a:avLst>
              <a:gd name="adj" fmla="val 8159"/>
            </a:avLst>
          </a:prstGeom>
          <a:solidFill>
            <a:srgbClr val="CC3300">
              <a:alpha val="82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179512" y="1110662"/>
            <a:ext cx="8858126" cy="368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ts val="4000"/>
              </a:lnSpc>
            </a:pP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先进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基层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党组织（</a:t>
            </a:r>
            <a:r>
              <a:rPr lang="en-US" altLang="zh-CN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algn="ctr">
              <a:lnSpc>
                <a:spcPts val="4000"/>
              </a:lnSpc>
            </a:pP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行政党支部</a:t>
            </a:r>
            <a:endParaRPr lang="zh-CN" alt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4000"/>
              </a:lnSpc>
            </a:pP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共产党员（</a:t>
            </a:r>
            <a:r>
              <a:rPr lang="en-US" altLang="zh-CN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名）</a:t>
            </a:r>
            <a:endParaRPr lang="en-US" altLang="zh-CN" sz="2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4000"/>
              </a:lnSpc>
            </a:pP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王　越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王士齐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余　茜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金衡山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赵　刚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徐敏民　徐蓓丽</a:t>
            </a:r>
            <a:endParaRPr lang="en-US" altLang="zh-CN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4000"/>
              </a:lnSpc>
            </a:pP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高　宁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杨小帆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杨晴晴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宋丹丹</a:t>
            </a:r>
            <a:r>
              <a:rPr lang="zh-CN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陈　曦　娄诗悦　蔡君妮</a:t>
            </a:r>
            <a:endParaRPr lang="zh-CN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4000"/>
              </a:lnSpc>
            </a:pP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党务工作者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r>
              <a:rPr lang="zh-CN" alt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algn="ctr">
              <a:lnSpc>
                <a:spcPts val="4000"/>
              </a:lnSpc>
            </a:pPr>
            <a:r>
              <a:rPr lang="zh-CN" alt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高　勇</a:t>
            </a:r>
            <a:endParaRPr lang="en-US" altLang="zh-CN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uiExpand="1" build="p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60</Words>
  <Application>Microsoft Office PowerPoint</Application>
  <PresentationFormat>全屏显示(16:9)</PresentationFormat>
  <Paragraphs>19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华文新魏</vt:lpstr>
      <vt:lpstr>宋体</vt:lpstr>
      <vt:lpstr>微软雅黑</vt:lpstr>
      <vt:lpstr>Arial</vt:lpstr>
      <vt:lpstr>Calibri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ecnufl</dc:creator>
  <cp:lastModifiedBy>dell</cp:lastModifiedBy>
  <cp:revision>63</cp:revision>
  <dcterms:created xsi:type="dcterms:W3CDTF">2013-07-04T14:19:10Z</dcterms:created>
  <dcterms:modified xsi:type="dcterms:W3CDTF">2016-07-01T06:16:43Z</dcterms:modified>
</cp:coreProperties>
</file>